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  <a:srgbClr val="4F4F4F"/>
    <a:srgbClr val="7E7E7E"/>
    <a:srgbClr val="97D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9" autoAdjust="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41675" y="6286520"/>
            <a:ext cx="857256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85984" y="6286520"/>
            <a:ext cx="2908547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97D246"/>
            </a:gs>
            <a:gs pos="55000">
              <a:srgbClr val="97D246"/>
            </a:gs>
            <a:gs pos="81000">
              <a:schemeClr val="bg1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1428728" y="628652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6" name="Grafik 15" descr="nur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071538" y="-571528"/>
            <a:ext cx="7572428" cy="730606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hteck 16"/>
          <p:cNvSpPr/>
          <p:nvPr/>
        </p:nvSpPr>
        <p:spPr>
          <a:xfrm>
            <a:off x="1000100" y="0"/>
            <a:ext cx="81439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695844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pic>
        <p:nvPicPr>
          <p:cNvPr id="18" name="Grafik 17" descr="nur_log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142852"/>
            <a:ext cx="928662" cy="857256"/>
          </a:xfrm>
          <a:prstGeom prst="rect">
            <a:avLst/>
          </a:prstGeom>
        </p:spPr>
      </p:pic>
      <p:pic>
        <p:nvPicPr>
          <p:cNvPr id="19" name="Grafik 18" descr="nur Schrif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215206" y="6143644"/>
            <a:ext cx="1717494" cy="71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rgbClr val="7E7E7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rgbClr val="97D246"/>
        </a:buClr>
        <a:buSzPct val="80000"/>
        <a:buFont typeface="Wingdings 2"/>
        <a:buChar char=""/>
        <a:defRPr kumimoji="0" sz="3200" kern="1200">
          <a:solidFill>
            <a:srgbClr val="4F4F4F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rgbClr val="97D246"/>
        </a:buClr>
        <a:buFont typeface="Verdana"/>
        <a:buChar char="◦"/>
        <a:defRPr kumimoji="0" sz="2800" kern="1200">
          <a:solidFill>
            <a:srgbClr val="4F4F4F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rgbClr val="97D246"/>
        </a:buClr>
        <a:buFont typeface="Wingdings 2"/>
        <a:buChar char=""/>
        <a:defRPr kumimoji="0" sz="2400" kern="1200">
          <a:solidFill>
            <a:srgbClr val="4F4F4F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rgbClr val="97D246"/>
        </a:buClr>
        <a:buFont typeface="Wingdings 2"/>
        <a:buChar char=""/>
        <a:defRPr kumimoji="0" sz="2000" kern="1200">
          <a:solidFill>
            <a:srgbClr val="4F4F4F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rgbClr val="97D246"/>
        </a:buClr>
        <a:buFont typeface="Wingdings 2"/>
        <a:buChar char=""/>
        <a:defRPr kumimoji="0" sz="2000" kern="1200">
          <a:solidFill>
            <a:srgbClr val="4F4F4F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Modulmigration D6 nach D7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Drupal User Group </a:t>
            </a:r>
            <a:r>
              <a:rPr lang="de-CH" dirty="0" smtClean="0"/>
              <a:t>Zürich</a:t>
            </a:r>
          </a:p>
          <a:p>
            <a:r>
              <a:rPr lang="de-CH" dirty="0" smtClean="0"/>
              <a:t>1. Juni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Informationsquellen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Converting 6.x modules to 7.x</a:t>
            </a:r>
            <a:r>
              <a:rPr lang="de-CH" dirty="0">
                <a:sym typeface="Wingdings" pitchFamily="2" charset="2"/>
              </a:rPr>
              <a:t/>
            </a:r>
            <a:br>
              <a:rPr lang="de-CH" dirty="0">
                <a:sym typeface="Wingdings" pitchFamily="2" charset="2"/>
              </a:rPr>
            </a:br>
            <a:r>
              <a:rPr lang="de-CH" dirty="0">
                <a:sym typeface="Wingdings" pitchFamily="2" charset="2"/>
              </a:rPr>
              <a:t>http://drupal.org/update/modules/6/7</a:t>
            </a:r>
          </a:p>
          <a:p>
            <a:pPr marL="596646" indent="-514350">
              <a:buFont typeface="+mj-lt"/>
              <a:buAutoNum type="arabicPeriod"/>
            </a:pPr>
            <a:r>
              <a:rPr lang="de-CH" dirty="0">
                <a:sym typeface="Wingdings" pitchFamily="2" charset="2"/>
              </a:rPr>
              <a:t>API </a:t>
            </a:r>
            <a:r>
              <a:rPr lang="de-CH" dirty="0" err="1">
                <a:sym typeface="Wingdings" pitchFamily="2" charset="2"/>
              </a:rPr>
              <a:t>reference</a:t>
            </a:r>
            <a:r>
              <a:rPr lang="de-CH" dirty="0">
                <a:sym typeface="Wingdings" pitchFamily="2" charset="2"/>
              </a:rPr>
              <a:t/>
            </a:r>
            <a:br>
              <a:rPr lang="de-CH" dirty="0">
                <a:sym typeface="Wingdings" pitchFamily="2" charset="2"/>
              </a:rPr>
            </a:br>
            <a:r>
              <a:rPr lang="de-CH" dirty="0">
                <a:sym typeface="Wingdings" pitchFamily="2" charset="2"/>
              </a:rPr>
              <a:t>http://api.drupal.org</a:t>
            </a:r>
          </a:p>
          <a:p>
            <a:pPr marL="596646" indent="-514350">
              <a:buFont typeface="+mj-lt"/>
              <a:buAutoNum type="arabicPeriod"/>
            </a:pPr>
            <a:r>
              <a:rPr lang="de-CH" dirty="0">
                <a:sym typeface="Wingdings" pitchFamily="2" charset="2"/>
              </a:rPr>
              <a:t>Google</a:t>
            </a:r>
          </a:p>
          <a:p>
            <a:pPr marL="596646" indent="-514350">
              <a:buFont typeface="+mj-lt"/>
              <a:buAutoNum type="arabicPeriod"/>
            </a:pPr>
            <a:r>
              <a:rPr lang="de-CH" dirty="0">
                <a:sym typeface="Wingdings" pitchFamily="2" charset="2"/>
              </a:rPr>
              <a:t>Drupal Community (Forum, IRC, User Group, … </a:t>
            </a:r>
            <a:r>
              <a:rPr lang="de-CH" dirty="0" smtClean="0">
                <a:sym typeface="Wingdings" pitchFamily="2" charset="2"/>
              </a:rPr>
              <a:t>)</a:t>
            </a:r>
          </a:p>
          <a:p>
            <a:pPr marL="596646" indent="-514350">
              <a:buFont typeface="+mj-lt"/>
              <a:buAutoNum type="arabicPeriod"/>
            </a:pPr>
            <a:r>
              <a:rPr lang="de-CH" dirty="0" smtClean="0">
                <a:sym typeface="Wingdings" pitchFamily="2" charset="2"/>
              </a:rPr>
              <a:t>http://drupal.stackexchange.com</a:t>
            </a:r>
            <a:endParaRPr lang="de-CH" dirty="0">
              <a:sym typeface="Wingdings" pitchFamily="2" charset="2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990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Success</a:t>
            </a:r>
            <a:r>
              <a:rPr lang="de-CH" dirty="0" smtClean="0"/>
              <a:t> Stories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Maillog</a:t>
            </a:r>
            <a:r>
              <a:rPr lang="de-CH" dirty="0" smtClean="0"/>
              <a:t> Modul</a:t>
            </a:r>
          </a:p>
          <a:p>
            <a:pPr lvl="1"/>
            <a:r>
              <a:rPr lang="de-CH" dirty="0" smtClean="0"/>
              <a:t>1 Tag Aufwand</a:t>
            </a:r>
          </a:p>
          <a:p>
            <a:pPr lvl="1"/>
            <a:r>
              <a:rPr lang="de-CH" dirty="0" err="1" smtClean="0">
                <a:sym typeface="Wingdings" pitchFamily="2" charset="2"/>
              </a:rPr>
              <a:t>Todo</a:t>
            </a:r>
            <a:r>
              <a:rPr lang="de-CH" dirty="0" smtClean="0">
                <a:sym typeface="Wingdings" pitchFamily="2" charset="2"/>
              </a:rPr>
              <a:t>: Integration mit anderen Mail Modulen</a:t>
            </a:r>
            <a:endParaRPr lang="de-CH" dirty="0" smtClean="0"/>
          </a:p>
          <a:p>
            <a:r>
              <a:rPr lang="de-CH" dirty="0" smtClean="0"/>
              <a:t>Link </a:t>
            </a:r>
            <a:r>
              <a:rPr lang="de-CH" dirty="0" err="1" smtClean="0"/>
              <a:t>Node</a:t>
            </a:r>
            <a:r>
              <a:rPr lang="de-CH" dirty="0" smtClean="0"/>
              <a:t> Modul</a:t>
            </a:r>
          </a:p>
          <a:p>
            <a:pPr lvl="1"/>
            <a:r>
              <a:rPr lang="de-CH" dirty="0" smtClean="0"/>
              <a:t>½ Tag Aufwand</a:t>
            </a:r>
          </a:p>
          <a:p>
            <a:pPr lvl="1"/>
            <a:r>
              <a:rPr lang="de-CH" dirty="0" err="1" smtClean="0"/>
              <a:t>Todo</a:t>
            </a:r>
            <a:r>
              <a:rPr lang="de-CH" dirty="0" smtClean="0"/>
              <a:t>: </a:t>
            </a:r>
            <a:r>
              <a:rPr lang="de-CH" dirty="0" err="1" smtClean="0"/>
              <a:t>Nodetype</a:t>
            </a:r>
            <a:r>
              <a:rPr lang="de-CH" dirty="0" smtClean="0"/>
              <a:t> Settings werden nicht gespeichert.</a:t>
            </a:r>
          </a:p>
          <a:p>
            <a:pPr lvl="1"/>
            <a:endParaRPr lang="de-CH" dirty="0" smtClean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339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Lizenz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14" y="1988840"/>
            <a:ext cx="3078486" cy="73456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14" y="3056708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Über mich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1983 IBM AS400</a:t>
            </a:r>
          </a:p>
          <a:p>
            <a:r>
              <a:rPr lang="de-CH" dirty="0" smtClean="0"/>
              <a:t>1995 Informatik Ing. HTL</a:t>
            </a:r>
          </a:p>
          <a:p>
            <a:r>
              <a:rPr lang="de-CH" dirty="0" smtClean="0"/>
              <a:t>C, C++</a:t>
            </a:r>
          </a:p>
          <a:p>
            <a:r>
              <a:rPr lang="de-CH" dirty="0" smtClean="0"/>
              <a:t>Java</a:t>
            </a:r>
          </a:p>
          <a:p>
            <a:r>
              <a:rPr lang="de-CH" dirty="0" smtClean="0"/>
              <a:t>Theologie Studium</a:t>
            </a:r>
          </a:p>
          <a:p>
            <a:r>
              <a:rPr lang="de-CH" dirty="0" smtClean="0"/>
              <a:t>PHP</a:t>
            </a:r>
          </a:p>
          <a:p>
            <a:endParaRPr lang="de-CH" dirty="0"/>
          </a:p>
          <a:p>
            <a:r>
              <a:rPr lang="de-CH" dirty="0" smtClean="0"/>
              <a:t>Geschäftsführer Plüss Production</a:t>
            </a:r>
          </a:p>
          <a:p>
            <a:r>
              <a:rPr lang="de-CH" dirty="0"/>
              <a:t>v</a:t>
            </a:r>
            <a:r>
              <a:rPr lang="de-CH" dirty="0" smtClean="0"/>
              <a:t>erheiratet, 4 Kinder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183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link_node</a:t>
            </a:r>
            <a:r>
              <a:rPr lang="de-CH" dirty="0" smtClean="0"/>
              <a:t> Modul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Filter</a:t>
            </a:r>
          </a:p>
          <a:p>
            <a:r>
              <a:rPr lang="de-CH" dirty="0" smtClean="0"/>
              <a:t>Erstellt Links auf andere Nodes</a:t>
            </a:r>
          </a:p>
          <a:p>
            <a:r>
              <a:rPr lang="de-CH" dirty="0" smtClean="0"/>
              <a:t>Bsp. www.pluess-production.ch</a:t>
            </a:r>
            <a:br>
              <a:rPr lang="de-CH" dirty="0" smtClean="0"/>
            </a:br>
            <a:r>
              <a:rPr lang="de-CH" dirty="0" smtClean="0"/>
              <a:t>PHP </a:t>
            </a:r>
            <a:r>
              <a:rPr lang="de-CH" dirty="0" smtClean="0">
                <a:sym typeface="Wingdings" pitchFamily="2" charset="2"/>
              </a:rPr>
              <a:t> Drupal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Es gibt noch keine D7 Version</a:t>
            </a:r>
          </a:p>
        </p:txBody>
      </p:sp>
    </p:spTree>
    <p:extLst>
      <p:ext uri="{BB962C8B-B14F-4D97-AF65-F5344CB8AC3E}">
        <p14:creationId xmlns:p14="http://schemas.microsoft.com/office/powerpoint/2010/main" val="351352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Vorbereitungen Migration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</a:t>
            </a:r>
            <a:r>
              <a:rPr lang="de-CH" dirty="0" smtClean="0"/>
              <a:t>acktes Drupal 7 installieren</a:t>
            </a:r>
          </a:p>
          <a:p>
            <a:r>
              <a:rPr lang="de-CH" dirty="0" err="1" smtClean="0"/>
              <a:t>git</a:t>
            </a:r>
            <a:r>
              <a:rPr lang="de-CH" dirty="0" smtClean="0"/>
              <a:t> </a:t>
            </a:r>
            <a:r>
              <a:rPr lang="de-CH" dirty="0" err="1" smtClean="0"/>
              <a:t>clone</a:t>
            </a:r>
            <a:r>
              <a:rPr lang="de-CH" dirty="0" smtClean="0"/>
              <a:t> des Drupal 6 Moduls</a:t>
            </a:r>
          </a:p>
          <a:p>
            <a:r>
              <a:rPr lang="de-CH" dirty="0"/>
              <a:t>ü</a:t>
            </a:r>
            <a:r>
              <a:rPr lang="de-CH" dirty="0" smtClean="0"/>
              <a:t>berprüfen unter Module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94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.</a:t>
            </a:r>
            <a:r>
              <a:rPr lang="de-CH" dirty="0" err="1" smtClean="0"/>
              <a:t>info</a:t>
            </a:r>
            <a:r>
              <a:rPr lang="de-CH" dirty="0" smtClean="0"/>
              <a:t> Datei anpassen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.info files (Drupal </a:t>
            </a:r>
            <a:r>
              <a:rPr lang="en-US" dirty="0" smtClean="0"/>
              <a:t>7.x)</a:t>
            </a:r>
            <a:endParaRPr lang="de-CH" dirty="0" smtClean="0"/>
          </a:p>
          <a:p>
            <a:r>
              <a:rPr lang="de-CH" dirty="0" smtClean="0"/>
              <a:t>http</a:t>
            </a:r>
            <a:r>
              <a:rPr lang="de-CH" dirty="0"/>
              <a:t>://</a:t>
            </a:r>
            <a:r>
              <a:rPr lang="de-CH" dirty="0" smtClean="0"/>
              <a:t>drupal.org/node/542202 </a:t>
            </a:r>
          </a:p>
          <a:p>
            <a:endParaRPr lang="de-CH" dirty="0"/>
          </a:p>
          <a:p>
            <a:r>
              <a:rPr lang="de-CH" dirty="0" err="1" smtClean="0"/>
              <a:t>core</a:t>
            </a:r>
            <a:r>
              <a:rPr lang="de-CH" dirty="0" smtClean="0"/>
              <a:t> = 7.x</a:t>
            </a:r>
          </a:p>
          <a:p>
            <a:r>
              <a:rPr lang="de-CH" dirty="0" err="1" smtClean="0"/>
              <a:t>dependencies</a:t>
            </a:r>
            <a:r>
              <a:rPr lang="de-CH" dirty="0" smtClean="0"/>
              <a:t> Format hat geändert</a:t>
            </a:r>
          </a:p>
          <a:p>
            <a:r>
              <a:rPr lang="de-CH" dirty="0" err="1" smtClean="0"/>
              <a:t>configure</a:t>
            </a:r>
            <a:endParaRPr lang="de-CH" dirty="0" smtClean="0"/>
          </a:p>
          <a:p>
            <a:r>
              <a:rPr lang="de-CH" dirty="0" smtClean="0"/>
              <a:t>…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440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Modul einschalten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de-CH" dirty="0" smtClean="0"/>
              <a:t>WSOD </a:t>
            </a:r>
            <a:r>
              <a:rPr lang="de-CH" dirty="0" smtClean="0">
                <a:sym typeface="Wingdings" pitchFamily="2" charset="2"/>
              </a:rPr>
              <a:t> </a:t>
            </a:r>
            <a:r>
              <a:rPr lang="de-CH" dirty="0" err="1" smtClean="0">
                <a:sym typeface="Wingdings" pitchFamily="2" charset="2"/>
              </a:rPr>
              <a:t>ask</a:t>
            </a:r>
            <a:r>
              <a:rPr lang="de-CH" dirty="0" smtClean="0">
                <a:sym typeface="Wingdings" pitchFamily="2" charset="2"/>
              </a:rPr>
              <a:t> Google</a:t>
            </a:r>
          </a:p>
          <a:p>
            <a:pPr marL="596646" indent="-514350">
              <a:buFont typeface="+mj-lt"/>
              <a:buAutoNum type="arabicPeriod"/>
            </a:pPr>
            <a:r>
              <a:rPr lang="de-CH" dirty="0" err="1" smtClean="0">
                <a:sym typeface="Wingdings" pitchFamily="2" charset="2"/>
              </a:rPr>
              <a:t>node_get_types</a:t>
            </a:r>
            <a:r>
              <a:rPr lang="de-CH" dirty="0" smtClean="0">
                <a:sym typeface="Wingdings" pitchFamily="2" charset="2"/>
              </a:rPr>
              <a:t> existiert nicht mehr</a:t>
            </a:r>
          </a:p>
          <a:p>
            <a:pPr marL="596646" indent="-514350">
              <a:buFont typeface="+mj-lt"/>
              <a:buAutoNum type="arabicPeriod"/>
            </a:pPr>
            <a:endParaRPr lang="de-CH" dirty="0" smtClean="0">
              <a:sym typeface="Wingdings" pitchFamily="2" charset="2"/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Converting 6.x modules to </a:t>
            </a:r>
            <a:r>
              <a:rPr lang="en-US" dirty="0" smtClean="0">
                <a:sym typeface="Wingdings" pitchFamily="2" charset="2"/>
              </a:rPr>
              <a:t>7.x</a:t>
            </a:r>
            <a:r>
              <a:rPr lang="de-CH" dirty="0">
                <a:sym typeface="Wingdings" pitchFamily="2" charset="2"/>
              </a:rPr>
              <a:t/>
            </a:r>
            <a:br>
              <a:rPr lang="de-CH" dirty="0">
                <a:sym typeface="Wingdings" pitchFamily="2" charset="2"/>
              </a:rPr>
            </a:br>
            <a:r>
              <a:rPr lang="de-CH" dirty="0" smtClean="0">
                <a:sym typeface="Wingdings" pitchFamily="2" charset="2"/>
              </a:rPr>
              <a:t>http</a:t>
            </a:r>
            <a:r>
              <a:rPr lang="de-CH" dirty="0">
                <a:sym typeface="Wingdings" pitchFamily="2" charset="2"/>
              </a:rPr>
              <a:t>://</a:t>
            </a:r>
            <a:r>
              <a:rPr lang="de-CH" dirty="0" smtClean="0">
                <a:sym typeface="Wingdings" pitchFamily="2" charset="2"/>
              </a:rPr>
              <a:t>drupal.org/update/modules/6/7</a:t>
            </a:r>
          </a:p>
          <a:p>
            <a:pPr marL="596646" indent="-514350">
              <a:buFont typeface="+mj-lt"/>
              <a:buAutoNum type="arabicPeriod"/>
            </a:pPr>
            <a:r>
              <a:rPr lang="de-CH" dirty="0">
                <a:sym typeface="Wingdings" pitchFamily="2" charset="2"/>
              </a:rPr>
              <a:t>API </a:t>
            </a:r>
            <a:r>
              <a:rPr lang="de-CH" dirty="0" err="1" smtClean="0">
                <a:sym typeface="Wingdings" pitchFamily="2" charset="2"/>
              </a:rPr>
              <a:t>reference</a:t>
            </a:r>
            <a:r>
              <a:rPr lang="de-CH" dirty="0" smtClean="0">
                <a:sym typeface="Wingdings" pitchFamily="2" charset="2"/>
              </a:rPr>
              <a:t/>
            </a:r>
            <a:br>
              <a:rPr lang="de-CH" dirty="0" smtClean="0">
                <a:sym typeface="Wingdings" pitchFamily="2" charset="2"/>
              </a:rPr>
            </a:br>
            <a:r>
              <a:rPr lang="de-CH" dirty="0" smtClean="0">
                <a:sym typeface="Wingdings" pitchFamily="2" charset="2"/>
              </a:rPr>
              <a:t>http://api.drupal.org</a:t>
            </a:r>
          </a:p>
          <a:p>
            <a:pPr marL="596646" indent="-514350">
              <a:buFont typeface="+mj-lt"/>
              <a:buAutoNum type="arabicPeriod"/>
            </a:pPr>
            <a:endParaRPr lang="de-CH" dirty="0" smtClean="0">
              <a:sym typeface="Wingdings" pitchFamily="2" charset="2"/>
            </a:endParaRPr>
          </a:p>
          <a:p>
            <a:pPr marL="596646" indent="-514350">
              <a:buFont typeface="+mj-lt"/>
              <a:buAutoNum type="arabicPeriod"/>
            </a:pPr>
            <a:endParaRPr lang="de-CH" dirty="0" smtClean="0">
              <a:sym typeface="Wingdings" pitchFamily="2" charset="2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80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Modul testen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/</a:t>
            </a:r>
            <a:r>
              <a:rPr lang="de-CH" dirty="0" err="1" smtClean="0"/>
              <a:t>admin</a:t>
            </a:r>
            <a:r>
              <a:rPr lang="de-CH" dirty="0" smtClean="0"/>
              <a:t>/</a:t>
            </a:r>
            <a:r>
              <a:rPr lang="de-CH" dirty="0" err="1" smtClean="0"/>
              <a:t>config</a:t>
            </a:r>
            <a:r>
              <a:rPr lang="de-CH" dirty="0" smtClean="0"/>
              <a:t>/</a:t>
            </a:r>
            <a:r>
              <a:rPr lang="de-CH" dirty="0" err="1" smtClean="0"/>
              <a:t>content</a:t>
            </a:r>
            <a:r>
              <a:rPr lang="de-CH" dirty="0" smtClean="0"/>
              <a:t>/</a:t>
            </a:r>
            <a:r>
              <a:rPr lang="de-CH" dirty="0" err="1" smtClean="0"/>
              <a:t>formats</a:t>
            </a:r>
            <a:r>
              <a:rPr lang="de-CH" dirty="0" smtClean="0"/>
              <a:t>/</a:t>
            </a:r>
            <a:r>
              <a:rPr lang="de-CH" dirty="0" err="1" smtClean="0"/>
              <a:t>filtered_html</a:t>
            </a:r>
            <a:endParaRPr lang="de-CH" dirty="0" smtClean="0"/>
          </a:p>
          <a:p>
            <a:r>
              <a:rPr lang="de-CH" dirty="0" smtClean="0">
                <a:sym typeface="Wingdings" pitchFamily="2" charset="2"/>
              </a:rPr>
              <a:t> Filter wird nicht erkannt.</a:t>
            </a:r>
            <a:endParaRPr lang="de-CH" dirty="0" smtClean="0"/>
          </a:p>
          <a:p>
            <a:endParaRPr lang="de-CH" dirty="0"/>
          </a:p>
          <a:p>
            <a:r>
              <a:rPr lang="de-CH" dirty="0" smtClean="0"/>
              <a:t>Code lesen</a:t>
            </a:r>
          </a:p>
          <a:p>
            <a:r>
              <a:rPr lang="de-CH" dirty="0" smtClean="0"/>
              <a:t>Hooks identifizieren</a:t>
            </a:r>
          </a:p>
          <a:p>
            <a:r>
              <a:rPr lang="de-CH" dirty="0" smtClean="0"/>
              <a:t>Änderungen nachlesen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07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Black Box Strategie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.</a:t>
            </a:r>
            <a:r>
              <a:rPr lang="de-CH" dirty="0" err="1" smtClean="0"/>
              <a:t>info</a:t>
            </a:r>
            <a:r>
              <a:rPr lang="de-CH" dirty="0" smtClean="0"/>
              <a:t> Datei anpassen</a:t>
            </a:r>
          </a:p>
          <a:p>
            <a:r>
              <a:rPr lang="de-CH" dirty="0" smtClean="0"/>
              <a:t>Testen was nicht geht.</a:t>
            </a:r>
          </a:p>
          <a:p>
            <a:r>
              <a:rPr lang="de-CH" dirty="0" smtClean="0"/>
              <a:t>Fehlermeldungen auswerten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99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White Box Strategie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Code lesen</a:t>
            </a:r>
          </a:p>
          <a:p>
            <a:r>
              <a:rPr lang="de-CH" dirty="0"/>
              <a:t>Hooks identifizieren</a:t>
            </a:r>
          </a:p>
          <a:p>
            <a:r>
              <a:rPr lang="de-CH" dirty="0"/>
              <a:t>Änderungen nachlesen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63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ä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lüss Production">
      <a:majorFont>
        <a:latin typeface="HandelGothicEFOP-Medium"/>
        <a:ea typeface=""/>
        <a:cs typeface=""/>
      </a:majorFont>
      <a:minorFont>
        <a:latin typeface="Calibri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</Template>
  <TotalTime>0</TotalTime>
  <Words>176</Words>
  <Application>Microsoft Office PowerPoint</Application>
  <PresentationFormat>Bildschirmpräsentation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Präsentation</vt:lpstr>
      <vt:lpstr>Modulmigration D6 nach D7</vt:lpstr>
      <vt:lpstr>Über mich</vt:lpstr>
      <vt:lpstr>link_node Modul</vt:lpstr>
      <vt:lpstr>Vorbereitungen Migration</vt:lpstr>
      <vt:lpstr>.info Datei anpassen</vt:lpstr>
      <vt:lpstr>Modul einschalten</vt:lpstr>
      <vt:lpstr>Modul testen</vt:lpstr>
      <vt:lpstr>Black Box Strategie</vt:lpstr>
      <vt:lpstr>White Box Strategie</vt:lpstr>
      <vt:lpstr>Informationsquellen</vt:lpstr>
      <vt:lpstr>Success Stories</vt:lpstr>
      <vt:lpstr>Lizenz</vt:lpstr>
    </vt:vector>
  </TitlesOfParts>
  <Company>Plüss Production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Modulmigration D6 nach D7</dc:title>
  <dc:creator>Ernst Plüss</dc:creator>
  <cp:lastModifiedBy>Ernst Plüss</cp:lastModifiedBy>
  <cp:revision>26</cp:revision>
  <dcterms:created xsi:type="dcterms:W3CDTF">2011-05-31T13:22:59Z</dcterms:created>
  <dcterms:modified xsi:type="dcterms:W3CDTF">2011-06-02T19:29:29Z</dcterms:modified>
</cp:coreProperties>
</file>